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A82C-FE8B-4DE0-A90C-0503C6FF7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65132-29C6-4A60-AA43-3FCCFAC2F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B7408-E130-4179-B08D-89D7932B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789A0-045B-4D86-B8C0-ECC494F1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AD21E-1886-463E-AF5D-6F66456F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5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5E9C-65E9-474D-B1D7-844B75EF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1B7C7-2B33-4C67-9012-DC862AF1D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BBA8A-C5CC-4420-B19A-C175E41B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2E15-0607-4C9C-8B7A-018F2F02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9BB71-EB0B-4931-87DA-4ED00430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33BBF-E7F4-4114-B0AF-BB2D12305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579AC-EEDF-4F52-90E1-48CDBD29B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2A10-B415-4522-B94A-DCE465E71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B9241-63D8-43FE-B610-97CE0361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8F8B0-D92B-4DA4-B1FF-A6B4950B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349B-3431-4759-9554-21EEFCA2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BF0F-B894-4000-BBE6-B28AF055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85BDB-67F1-4CAD-865A-41F7A17D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38403-B885-4848-B39D-5754545F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F483-084F-4A6F-A738-2FBB55DA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310A-BAED-4349-A9D7-EC68ADDC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2F71F-86C2-4226-8583-3A16FB0D3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2EA8E-48A5-47B7-9167-AE5B8C6D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F11B5-900B-4987-90EB-80625FEF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0C534-5AB9-48EB-B4CB-0CD8CFDD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3287-9BAA-4AE0-B4B4-402B8F98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8E51C-980A-4377-8173-F4BEBBA15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D2084-BB63-463F-8FA5-30DFC4E3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27CF4-CBD7-4F1F-9A57-9B17A9C9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AD46F-43CE-4191-8D83-41EF39E2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CDD1D-FBC3-43B2-ACFE-84AB663D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7670-3072-42D6-906B-86AC31C4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D7AA-EC40-4A13-A58F-616BACCD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A2F05-6BB8-48BF-ABD9-A57757E3E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17BC0-B923-4430-BE58-19E8AB13B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205DD-A7D3-44F5-AC54-A44083E20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F5CCD-4C26-4187-B504-C295250F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3CEA1-33DB-4930-ABD7-0610107C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63B90-9EAB-4683-B760-F548A4DF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019D-5D72-427F-905E-5909B26B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FA567-D431-40F2-9DF8-6CFF0BC4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494F5-358F-4A41-B51F-9F21DE7D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9EB33-3350-4063-80CF-FBF317EA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9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91B1E-E784-4A48-8188-4077D9C3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F0612-D096-4A74-A916-F8683942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3871-2210-4FEC-9680-A2743E31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5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7C10-0E3B-4B10-A429-CED3FAC8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40EE-8B4E-4D57-9126-82D23BBA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83011-559E-4B51-9CEF-7FA973EA1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28486-61D0-4015-BF63-D5107DBA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67E0D-BBD2-4D28-B867-0EC3A7EA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16A51-9930-48FC-AB07-2CFB05F9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EA48C-039C-46BC-BC4F-7499F57B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AD2DE-2411-44FE-A848-A6226AC81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9B84A-5687-4574-80A5-3DE79A33F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15243-4FBE-4DA9-97AC-5D2F420E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6764B-9C5D-4A62-8221-153C2974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5E049-5F05-4EF9-94DC-A1C1FFFA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F976D-FF16-493C-93FE-3FF09B80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262E0-E6EE-4840-853E-6A6AAC532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40031-BFDA-4FF8-8EB8-FF8095059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6722-D466-4296-82C8-E46E7FEEF9A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AEE09-4A36-44F3-8AC5-1FD514F1D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5FCEE-CDD1-4915-B721-7B98C71CE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C477-73C3-4F4B-9361-861A32E3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A2AF6-5FEB-4A70-A120-8352032F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C4FF19-A305-4B26-BE4D-B506AF16A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7" y="264111"/>
            <a:ext cx="10081927" cy="5981944"/>
          </a:xfrm>
        </p:spPr>
      </p:pic>
    </p:spTree>
    <p:extLst>
      <p:ext uri="{BB962C8B-B14F-4D97-AF65-F5344CB8AC3E}">
        <p14:creationId xmlns:p14="http://schemas.microsoft.com/office/powerpoint/2010/main" val="256827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BB707-F762-47E6-ADB1-58758DC7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E237BD-3601-447E-B2AC-7A652FEA3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6"/>
          <a:stretch/>
        </p:blipFill>
        <p:spPr>
          <a:xfrm>
            <a:off x="2282294" y="363624"/>
            <a:ext cx="7185262" cy="6023108"/>
          </a:xfrm>
        </p:spPr>
      </p:pic>
    </p:spTree>
    <p:extLst>
      <p:ext uri="{BB962C8B-B14F-4D97-AF65-F5344CB8AC3E}">
        <p14:creationId xmlns:p14="http://schemas.microsoft.com/office/powerpoint/2010/main" val="398544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8939-42CF-43CB-AC93-5D288E33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8621B3E-C165-414A-822C-EB08494D8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7" y="245851"/>
            <a:ext cx="11472161" cy="4945127"/>
          </a:xfrm>
        </p:spPr>
      </p:pic>
    </p:spTree>
    <p:extLst>
      <p:ext uri="{BB962C8B-B14F-4D97-AF65-F5344CB8AC3E}">
        <p14:creationId xmlns:p14="http://schemas.microsoft.com/office/powerpoint/2010/main" val="122244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Jrew Jackson</dc:creator>
  <cp:lastModifiedBy>Jrew Jackson</cp:lastModifiedBy>
  <cp:revision>3</cp:revision>
  <dcterms:created xsi:type="dcterms:W3CDTF">2019-03-11T23:55:21Z</dcterms:created>
  <dcterms:modified xsi:type="dcterms:W3CDTF">2019-03-12T00:16:31Z</dcterms:modified>
</cp:coreProperties>
</file>